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e5a87bf75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e5a87bf75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e5a87bf75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e5a87bf75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e5a87bf75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e5a87bf75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e5a87bf75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e5a87bf75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e5a87bf75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e5a87bf75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e5a87bf7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e5a87bf7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e5a87bf75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e5a87bf75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e5a87bf75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e5a87bf75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e5a87bf75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e5a87bf75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e5a87bf75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e5a87bf75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e5a87bf75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e5a87bf75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e5a87bf75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e5a87bf7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e5a87bf7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e5a87bf7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e5a87bf7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e5a87bf7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e5a87bf75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e5a87bf7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e5a87bf75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e5a87bf75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e5a87bf75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e5a87bf75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e5a87bf75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e5a87bf75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github/gitignore/blob/master/Global/macOS.gitignore" TargetMode="External"/><Relationship Id="rId4" Type="http://schemas.openxmlformats.org/officeDocument/2006/relationships/hyperlink" Target="https://github.com/github/gitignore/blob/master/Global/Windows.gitignore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youtube.com/watch?v=XBzUqQbHHhw" TargetMode="External"/><Relationship Id="rId4" Type="http://schemas.openxmlformats.org/officeDocument/2006/relationships/hyperlink" Target="https://www.youtube.com/watch?v=ci3W1T88mzw" TargetMode="External"/><Relationship Id="rId5" Type="http://schemas.openxmlformats.org/officeDocument/2006/relationships/hyperlink" Target="https://www.youtube.com/watch?v=yXY3f9jw7f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esktop.github.com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 using GitHub Desktop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more thing… the .gitignore file</a:t>
            </a:r>
            <a:endParaRPr/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.gitignore is a file we use to omit certain files from being submitted to GitHub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macOS gitignore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Windows gitignore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Here are a couple basic files that should cover our needs. For example though you don’t want to be </a:t>
            </a:r>
            <a:r>
              <a:rPr lang="en"/>
              <a:t>committing</a:t>
            </a:r>
            <a:r>
              <a:rPr lang="en"/>
              <a:t> things like .psd, .sketch, etc files into GitHub. The .gitignore should always be updated before for code commits to avoid any </a:t>
            </a:r>
            <a:r>
              <a:rPr lang="en"/>
              <a:t>unnecessary</a:t>
            </a:r>
            <a:r>
              <a:rPr lang="en"/>
              <a:t> files from </a:t>
            </a:r>
            <a:r>
              <a:rPr lang="en"/>
              <a:t>accidentally</a:t>
            </a:r>
            <a:r>
              <a:rPr lang="en"/>
              <a:t> being </a:t>
            </a:r>
            <a:r>
              <a:rPr lang="en"/>
              <a:t>committed</a:t>
            </a:r>
            <a:r>
              <a:rPr lang="en"/>
              <a:t>.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your .gitignore</a:t>
            </a:r>
            <a:endParaRPr/>
          </a:p>
        </p:txBody>
      </p:sp>
      <p:sp>
        <p:nvSpPr>
          <p:cNvPr id="200" name="Google Shape;200;p2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Open up your GitHub folder that was created in Atom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Make a new file called “.gitignore”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Paste in the sample code from the previous slide links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Commit this new file to your GitHub repo</a:t>
            </a:r>
            <a:endParaRPr/>
          </a:p>
        </p:txBody>
      </p:sp>
      <p:pic>
        <p:nvPicPr>
          <p:cNvPr id="201" name="Google Shape;2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100" y="1460250"/>
            <a:ext cx="4138501" cy="28126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Commit your .gitignore</a:t>
            </a:r>
            <a:endParaRPr/>
          </a:p>
        </p:txBody>
      </p:sp>
      <p:sp>
        <p:nvSpPr>
          <p:cNvPr id="207" name="Google Shape;207;p24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Open GitHub desktop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Fill out Summary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Fill out Desktoption (optional)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Commit to </a:t>
            </a:r>
            <a:r>
              <a:rPr b="1" lang="en"/>
              <a:t>master</a:t>
            </a:r>
            <a:endParaRPr b="1"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Click Push origin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Visit your repo</a:t>
            </a:r>
            <a:endParaRPr/>
          </a:p>
        </p:txBody>
      </p:sp>
      <p:pic>
        <p:nvPicPr>
          <p:cNvPr id="208" name="Google Shape;2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100" y="1460250"/>
            <a:ext cx="4138498" cy="319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You’ve just updated your repo!!!</a:t>
            </a:r>
            <a:endParaRPr/>
          </a:p>
        </p:txBody>
      </p:sp>
      <p:pic>
        <p:nvPicPr>
          <p:cNvPr id="214" name="Google Shape;2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9013" y="1380025"/>
            <a:ext cx="6005975" cy="336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like, where’s my code and stuff?!?!</a:t>
            </a:r>
            <a:endParaRPr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6838" y="1455650"/>
            <a:ext cx="5230325" cy="292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get our actual code up</a:t>
            </a:r>
            <a:endParaRPr/>
          </a:p>
        </p:txBody>
      </p:sp>
      <p:sp>
        <p:nvSpPr>
          <p:cNvPr id="226" name="Google Shape;226;p27"/>
          <p:cNvSpPr txBox="1"/>
          <p:nvPr>
            <p:ph idx="1" type="body"/>
          </p:nvPr>
        </p:nvSpPr>
        <p:spPr>
          <a:xfrm>
            <a:off x="1297500" y="1567550"/>
            <a:ext cx="3403200" cy="33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we’ve done is prepare a folder that’s linked to GitHub, there’s a couple more steps to get this all working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Copy your working code into the one you just created for GitHub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Now you should see your files showing up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Summary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Description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Commit to </a:t>
            </a:r>
            <a:r>
              <a:rPr b="1" lang="en"/>
              <a:t>master</a:t>
            </a:r>
            <a:endParaRPr b="1"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Push to origin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Visit your GitHub Repo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Pat self on back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100" y="1460250"/>
            <a:ext cx="4138498" cy="319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Oh yeah</a:t>
            </a:r>
            <a:endParaRPr/>
          </a:p>
        </p:txBody>
      </p:sp>
      <p:pic>
        <p:nvPicPr>
          <p:cNvPr id="233" name="Google Shape;23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1400" y="1192900"/>
            <a:ext cx="6577232" cy="368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we aren’t quite done yet...</a:t>
            </a:r>
            <a:endParaRPr/>
          </a:p>
        </p:txBody>
      </p:sp>
      <p:pic>
        <p:nvPicPr>
          <p:cNvPr id="239" name="Google Shape;23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6838" y="1455650"/>
            <a:ext cx="5230325" cy="292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Publish to GitHub Pages</a:t>
            </a:r>
            <a:endParaRPr/>
          </a:p>
        </p:txBody>
      </p:sp>
      <p:sp>
        <p:nvSpPr>
          <p:cNvPr id="245" name="Google Shape;245;p30"/>
          <p:cNvSpPr txBox="1"/>
          <p:nvPr>
            <p:ph idx="1" type="body"/>
          </p:nvPr>
        </p:nvSpPr>
        <p:spPr>
          <a:xfrm>
            <a:off x="1297500" y="1567550"/>
            <a:ext cx="3403200" cy="34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pages will allow GitHub to take our code and publish a working website for everyone to view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Go to your GitHub Repo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Click the Settings tab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Scroll down till you see “GitHub Pages”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Source should be your master branch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Click save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You should see a link: “Your site is ready to be published at :URL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Go grab a coffee and should be live in ~30 </a:t>
            </a:r>
            <a:r>
              <a:rPr lang="en"/>
              <a:t>minutes </a:t>
            </a:r>
            <a:endParaRPr/>
          </a:p>
        </p:txBody>
      </p:sp>
      <p:pic>
        <p:nvPicPr>
          <p:cNvPr id="246" name="Google Shape;24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2850" y="1675752"/>
            <a:ext cx="3860374" cy="190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Congrats on using GitHub and Deploying your site!!!</a:t>
            </a:r>
            <a:endParaRPr/>
          </a:p>
        </p:txBody>
      </p:sp>
      <p:pic>
        <p:nvPicPr>
          <p:cNvPr id="252" name="Google Shape;25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6550" y="1433525"/>
            <a:ext cx="4490900" cy="359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Preface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31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workflow is a bit different than what will be </a:t>
            </a:r>
            <a:r>
              <a:rPr lang="en"/>
              <a:t>demonstrated</a:t>
            </a:r>
            <a:r>
              <a:rPr lang="en"/>
              <a:t> in this lecture. I do not use GitHub desktop professionally. However, that doesn’t mean it is not an acceptable tool to use in </a:t>
            </a:r>
            <a:r>
              <a:rPr lang="en"/>
              <a:t>professional</a:t>
            </a:r>
            <a:r>
              <a:rPr lang="en"/>
              <a:t> or personal environment. Tools are meant to get a job done and at the end of the day that’s all that matters is the job gets done.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Because of this you may find differing material and resources online. All that is completely acceptable to follow if it works for you or others.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Good YouTube Series: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>
                <a:solidFill>
                  <a:schemeClr val="hlink"/>
                </a:solidFill>
                <a:hlinkClick r:id="rId3"/>
              </a:rPr>
              <a:t>Getting Started With GitHub Part 1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>
                <a:solidFill>
                  <a:schemeClr val="hlink"/>
                </a:solidFill>
                <a:hlinkClick r:id="rId4"/>
              </a:rPr>
              <a:t>Getting Started With GitHub Part 2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>
                <a:solidFill>
                  <a:schemeClr val="hlink"/>
                </a:solidFill>
                <a:hlinkClick r:id="rId5"/>
              </a:rPr>
              <a:t>Getting Started With GitHub Part 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GitHub Desktop?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3698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Desktop is a Graphical User Interface for interacting with GitHub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Available on MacOS and Windows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Designed by the folks at GitHub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Free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8150" y="1643563"/>
            <a:ext cx="3698700" cy="2759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Installing GitHub Desktop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>
                <a:solidFill>
                  <a:schemeClr val="hlink"/>
                </a:solidFill>
                <a:hlinkClick r:id="rId3"/>
              </a:rPr>
              <a:t>Download GitHub Desktop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Install GitHub Desktop (locate GitHubDesktop.zip on your file system)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Once installed you will be prompted to enter your GitHub.com credentials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Step through the rest of the steps, you may receive an e-mail a 3rd party app has authorized your account</a:t>
            </a:r>
            <a:endParaRPr/>
          </a:p>
          <a:p>
            <a:pPr indent="0" lvl="0" marL="45720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 up your first Repo</a:t>
            </a:r>
            <a:endParaRPr/>
          </a:p>
        </p:txBody>
      </p:sp>
      <p:sp>
        <p:nvSpPr>
          <p:cNvPr id="160" name="Google Shape;160;p1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 a new project and publish?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You don’t have Git files in your project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 an existing project and publish?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You have Git files in your project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Clone an existing project from GitHub?</a:t>
            </a:r>
            <a:endParaRPr/>
          </a:p>
          <a:p>
            <a: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There’s code already on GitHub you want to download and work on</a:t>
            </a:r>
            <a:endParaRPr/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789" y="1567550"/>
            <a:ext cx="4085086" cy="291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new project</a:t>
            </a:r>
            <a:endParaRPr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97500" y="1567550"/>
            <a:ext cx="3403200" cy="3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Name your project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Write Description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Where do you want your Repo to reside on your filesystem?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Initialize</a:t>
            </a:r>
            <a:r>
              <a:rPr lang="en"/>
              <a:t> with README?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README is information about your project like installation instruction(s), how to use, FAQs, etc.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Git Ignore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Files you don’t want in GitHub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License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Copyright protections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/>
              <a:t>Creating this will create a new folder with your essential Git files</a:t>
            </a:r>
            <a:endParaRPr i="1"/>
          </a:p>
        </p:txBody>
      </p:sp>
      <p:pic>
        <p:nvPicPr>
          <p:cNvPr id="168" name="Google Shape;16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64224" y="1567550"/>
            <a:ext cx="4042496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Publish Repository</a:t>
            </a:r>
            <a:endParaRPr/>
          </a:p>
        </p:txBody>
      </p:sp>
      <p:sp>
        <p:nvSpPr>
          <p:cNvPr id="174" name="Google Shape;174;p19"/>
          <p:cNvSpPr txBox="1"/>
          <p:nvPr>
            <p:ph idx="1" type="body"/>
          </p:nvPr>
        </p:nvSpPr>
        <p:spPr>
          <a:xfrm>
            <a:off x="1297500" y="1567550"/>
            <a:ext cx="3403200" cy="16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top right corner press “Publish Repository”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Now go to: github.com/:username/:repo-name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And you should see something like: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0700" y="1451050"/>
            <a:ext cx="4138499" cy="2980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3225" y="3386750"/>
            <a:ext cx="3747474" cy="111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058275" y="568575"/>
            <a:ext cx="8018700" cy="5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Congratulations you’ve just published to GitHub!!!</a:t>
            </a:r>
            <a:endParaRPr/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9225" y="1316600"/>
            <a:ext cx="3395450" cy="33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like, where’s my code and stuff?!?!</a:t>
            </a:r>
            <a:endParaRPr/>
          </a:p>
        </p:txBody>
      </p:sp>
      <p:pic>
        <p:nvPicPr>
          <p:cNvPr id="188" name="Google Shape;1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6838" y="1455650"/>
            <a:ext cx="5230325" cy="292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